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2519-95D8-4DDB-A889-8BA3E2C80284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D150-E55E-4211-9250-08CE10F978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25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553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71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5ED99-EE23-405A-94B5-F7CA5EB7452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26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CAC3-61B3-4891-9399-FDC240ACFD2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50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50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88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4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49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47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76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41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551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32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328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DCC8-8377-482C-A0CD-F5BE6109661E}" type="datetimeFigureOut">
              <a:rPr lang="nl-BE" smtClean="0"/>
              <a:t>29/11/2016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91EE-849A-4EA1-B7BD-A18D3C270A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0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T8Wh13x2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source=images&amp;cd=&amp;cad=rja&amp;uact=8&amp;ved=0ahUKEwiZw4yP8b3NAhWqAMAKHduaDEYQjRwIBw&amp;url=https://en.wikipedia.org/wiki/Industry_4.0&amp;psig=AFQjCNGlaEan-fzQDlDTdg6TdQk0saLcyw&amp;ust=146676131670849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dRwTZnQd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nl-BE" sz="8000" dirty="0" smtClean="0">
                <a:solidFill>
                  <a:schemeClr val="accent5">
                    <a:lumMod val="50000"/>
                  </a:schemeClr>
                </a:solidFill>
                <a:latin typeface="Gill Sans Ultra Bold" panose="020B0A02020104020203" pitchFamily="34" charset="0"/>
              </a:rPr>
              <a:t>‘INNOVATIE’</a:t>
            </a:r>
            <a:endParaRPr lang="nl-BE" sz="8000" dirty="0">
              <a:solidFill>
                <a:schemeClr val="accent5">
                  <a:lumMod val="50000"/>
                </a:schemeClr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205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4" y="1995487"/>
            <a:ext cx="8813443" cy="47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huh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14675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b="1" dirty="0" smtClean="0">
                <a:solidFill>
                  <a:schemeClr val="accent5">
                    <a:lumMod val="50000"/>
                  </a:schemeClr>
                </a:solidFill>
              </a:rPr>
              <a:t>Innovatie =</a:t>
            </a:r>
            <a:endParaRPr lang="nl-B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de </a:t>
            </a:r>
            <a:r>
              <a:rPr lang="nl-BE" b="1" dirty="0" smtClean="0"/>
              <a:t>uitvoering</a:t>
            </a:r>
          </a:p>
          <a:p>
            <a:pPr marL="0" indent="0">
              <a:buNone/>
            </a:pPr>
            <a:r>
              <a:rPr lang="nl-BE" dirty="0" smtClean="0"/>
              <a:t>… van een of meerdere </a:t>
            </a:r>
            <a:r>
              <a:rPr lang="nl-BE" b="1" dirty="0" smtClean="0"/>
              <a:t>veranderingen</a:t>
            </a:r>
          </a:p>
          <a:p>
            <a:pPr marL="0" indent="0">
              <a:buNone/>
            </a:pPr>
            <a:r>
              <a:rPr lang="nl-BE" dirty="0" smtClean="0"/>
              <a:t>… die een belangrijk sociaal en/of economisch</a:t>
            </a:r>
          </a:p>
          <a:p>
            <a:pPr marL="0" indent="0">
              <a:buNone/>
            </a:pPr>
            <a:r>
              <a:rPr lang="nl-BE" dirty="0" smtClean="0"/>
              <a:t>    </a:t>
            </a:r>
            <a:r>
              <a:rPr lang="nl-BE" b="1" dirty="0" smtClean="0"/>
              <a:t>voordeel</a:t>
            </a:r>
            <a:r>
              <a:rPr lang="nl-BE" dirty="0" smtClean="0"/>
              <a:t> opleveren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Symbol"/>
              <a:buChar char="Þ"/>
            </a:pPr>
            <a:r>
              <a:rPr lang="nl-BE" sz="3600" i="1" dirty="0" smtClean="0"/>
              <a:t> Vernieuwing</a:t>
            </a:r>
          </a:p>
          <a:p>
            <a:pPr marL="0" indent="0">
              <a:buNone/>
            </a:pP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4261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nl-BE" b="1" dirty="0" err="1" smtClean="0">
                <a:solidFill>
                  <a:schemeClr val="bg1"/>
                </a:solidFill>
              </a:rPr>
              <a:t>Industry</a:t>
            </a:r>
            <a:r>
              <a:rPr lang="nl-BE" b="1" dirty="0" smtClean="0">
                <a:solidFill>
                  <a:schemeClr val="bg1"/>
                </a:solidFill>
              </a:rPr>
              <a:t> 4.0: </a:t>
            </a:r>
            <a:br>
              <a:rPr lang="nl-BE" b="1" dirty="0" smtClean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chemeClr val="bg1"/>
                </a:solidFill>
              </a:rPr>
              <a:t>a new approach </a:t>
            </a:r>
            <a:r>
              <a:rPr lang="nl-BE" b="1" dirty="0" err="1" smtClean="0">
                <a:solidFill>
                  <a:schemeClr val="bg1"/>
                </a:solidFill>
              </a:rPr>
              <a:t>to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production</a:t>
            </a:r>
            <a:r>
              <a:rPr lang="nl-BE" b="1" dirty="0" smtClean="0">
                <a:solidFill>
                  <a:schemeClr val="bg1"/>
                </a:solidFill>
              </a:rPr>
              <a:t>?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5949280"/>
            <a:ext cx="8784976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Integration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smart, internet-connected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machines and human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labor</a:t>
            </a:r>
            <a:endParaRPr lang="nl-BE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BE" dirty="0" smtClean="0"/>
          </a:p>
        </p:txBody>
      </p:sp>
      <p:pic>
        <p:nvPicPr>
          <p:cNvPr id="4" name="Picture 4" descr="https://upload.wikimedia.org/wikipedia/commons/thumb/c/c8/Industry_4.0.png/500px-Industry_4.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9721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Afbeeldingsresultaat voor fabriek van de toekom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0"/>
            <a:ext cx="9334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fabriek van de toekom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63367"/>
            <a:ext cx="7517631" cy="42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ah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436">
            <a:off x="4954465" y="187094"/>
            <a:ext cx="4010793" cy="27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954" y="980728"/>
            <a:ext cx="8229600" cy="1143000"/>
          </a:xfrm>
        </p:spPr>
        <p:txBody>
          <a:bodyPr/>
          <a:lstStyle/>
          <a:p>
            <a:pPr algn="l"/>
            <a:r>
              <a:rPr lang="nl-BE" b="1" dirty="0" smtClean="0">
                <a:solidFill>
                  <a:schemeClr val="accent5">
                    <a:lumMod val="50000"/>
                  </a:schemeClr>
                </a:solidFill>
              </a:rPr>
              <a:t>Innovatie =</a:t>
            </a:r>
            <a:endParaRPr lang="nl-B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2113" y="2132856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BE" dirty="0" smtClean="0"/>
              <a:t>Iets nieuw </a:t>
            </a:r>
            <a:r>
              <a:rPr lang="nl-BE" b="1" dirty="0" smtClean="0"/>
              <a:t>maken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Vernieuwing van bestaande producten/diensten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Lancering van nieuwe producten/diensten</a:t>
            </a:r>
          </a:p>
          <a:p>
            <a:pPr>
              <a:buFontTx/>
              <a:buChar char="-"/>
            </a:pPr>
            <a:r>
              <a:rPr lang="nl-BE" dirty="0" smtClean="0"/>
              <a:t>Iets nieuw </a:t>
            </a:r>
            <a:r>
              <a:rPr lang="nl-BE" b="1" dirty="0" smtClean="0"/>
              <a:t>doen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Nieuwe technologieën gebruiken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Procesverloop/-indeling vernieuwen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Mensen anders organiseren</a:t>
            </a:r>
          </a:p>
        </p:txBody>
      </p:sp>
    </p:spTree>
    <p:extLst>
      <p:ext uri="{BB962C8B-B14F-4D97-AF65-F5344CB8AC3E}">
        <p14:creationId xmlns:p14="http://schemas.microsoft.com/office/powerpoint/2010/main" val="1822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Diavoorstelling (4:3)</PresentationFormat>
  <Paragraphs>22</Paragraphs>
  <Slides>5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‘INNOVATIE’</vt:lpstr>
      <vt:lpstr>Innovatie =</vt:lpstr>
      <vt:lpstr>Industry 4.0:  a new approach to production?</vt:lpstr>
      <vt:lpstr>PowerPoint-presentatie</vt:lpstr>
      <vt:lpstr>Innovatie =</vt:lpstr>
    </vt:vector>
  </TitlesOfParts>
  <Company>ACV-CSC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‘INNOVATIE’</dc:title>
  <dc:creator>Dries Delissen-Jacobs</dc:creator>
  <cp:lastModifiedBy>Dries Delissen-Jacobs</cp:lastModifiedBy>
  <cp:revision>1</cp:revision>
  <dcterms:created xsi:type="dcterms:W3CDTF">2016-11-29T10:20:07Z</dcterms:created>
  <dcterms:modified xsi:type="dcterms:W3CDTF">2016-11-29T10:21:53Z</dcterms:modified>
</cp:coreProperties>
</file>